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Masters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18fcc17ea20a4555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IdMaster"/>
  </p:sldMasterIdLst>
  <p:sldIdLst>
    <p:sldId xmlns:r="http://schemas.openxmlformats.org/officeDocument/2006/relationships" id="256" r:id="rIdSlide1"/>
    <p:sldId xmlns:r="http://schemas.openxmlformats.org/officeDocument/2006/relationships" id="257" r:id="rIdSlide2"/>
    <p:sldId xmlns:r="http://schemas.openxmlformats.org/officeDocument/2006/relationships" id="258" r:id="rIdSlide3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Master" /><Relationship Type="http://schemas.openxmlformats.org/officeDocument/2006/relationships/slide" Target="/ppt/slides/slide1.xml" Id="rIdSlide1" /><Relationship Type="http://schemas.openxmlformats.org/officeDocument/2006/relationships/slide" Target="/ppt/slides/slide2.xml" Id="rIdSlide2" /><Relationship Type="http://schemas.openxmlformats.org/officeDocument/2006/relationships/slide" Target="/ppt/slides/slide3.xml" Id="rIdSlide3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LayoutToMaster" /></Relationships>
</file>

<file path=ppt/slideLayouts/slideLayout1.xml><?xml version="1.0" encoding="utf-8"?>
<p:sldLayout xmlns:p="http://schemas.openxmlformats.org/presentationml/2006/main" type="blank">
  <p:cSld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Ovr>
    <a:masterClrMapping xmlns:a="http://schemas.openxmlformats.org/drawingml/2006/main"/>
  </p:clrMapOvr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1.xml" Id="rIdTheme" /><Relationship Type="http://schemas.openxmlformats.org/officeDocument/2006/relationships/slideLayout" Target="/ppt/slideLayouts/slideLayout1.xml" Id="rIdLayout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Layout"/>
  </p:sldLayoutIdLst>
</p:sldMaster>
</file>

<file path=ppt/slideMasters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Slide1Layout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Slide2Layout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Slide3Layout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hoto"/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46000" y="250000"/>
            <a:ext cx="1300000" cy="130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/>
          <a:lstStyle xmlns:a="http://schemas.openxmlformats.org/drawingml/2006/main"/>
          <a:p xmlns:a="http://schemas.openxmlformats.org/drawingml/2006/main">
            <a:pPr algn="ctr"/>
            <a:r>
              <a:rPr lang="en-US" sz="1200" dirty="0">
                <a:solidFill>
                  <a:srgbClr val="BFBFBF"/>
                </a:solidFill>
              </a:rPr>
              <a:t>{{%photo}}</a:t>
            </a:r>
          </a:p>
        </p:txBody>
      </p:sp>
      <p:sp>
        <p:nvSpPr>
          <p:cNvPr id="3" name="Name"/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750000"/>
            <a:ext cx="10820400" cy="150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/>
          <a:lstStyle xmlns:a="http://schemas.openxmlformats.org/drawingml/2006/main"/>
          <a:p xmlns:a="http://schemas.openxmlformats.org/drawingml/2006/main">
            <a:pPr algn="ctr"/>
            <a:r>
              <a:rPr lang="en-US" sz="5400" b="1" dirty="0">
                <a:solidFill>
                  <a:srgbClr val="1F3864"/>
                </a:solidFill>
              </a:rPr>
              <a:t>{{fullName}}</a:t>
            </a:r>
          </a:p>
          <a:p xmlns:a="http://schemas.openxmlformats.org/drawingml/2006/main">
            <a:pPr algn="ctr"/>
            <a:r>
              <a:rPr lang="en-US" sz="2400" dirty="0">
                <a:solidFill>
                  <a:srgbClr val="4472C4"/>
                </a:solidFill>
              </a:rPr>
              <a:t>{{jobTitle}}</a:t>
            </a:r>
          </a:p>
        </p:txBody>
      </p:sp>
      <p:sp>
        <p:nvSpPr>
          <p:cNvPr id="4" name="Contact"/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550000"/>
            <a:ext cx="10820400" cy="50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/>
          <a:lstStyle xmlns:a="http://schemas.openxmlformats.org/drawingml/2006/main"/>
          <a:p xmlns:a="http://schemas.openxmlformats.org/drawingml/2006/main">
            <a:pPr algn="ctr"/>
            <a:r>
              <a:rPr lang="en-US" sz="1400" dirty="0">
                <a:solidFill>
                  <a:srgbClr val="595959"/>
                </a:solidFill>
              </a:rPr>
              <a:t>{{email}}   |   {{phone}}   |   {{location}}</a:t>
            </a:r>
          </a:p>
        </p:txBody>
      </p:sp>
      <p:sp>
        <p:nvSpPr>
          <p:cNvPr id="5" name="Summary"/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00000"/>
            <a:ext cx="10820400" cy="180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/>
          <a:lstStyle xmlns:a="http://schemas.openxmlformats.org/drawingml/2006/main"/>
          <a:p xmlns:a="http://schemas.openxmlformats.org/drawingml/2006/main">
            <a:pPr algn="ctr"/>
            <a:r>
              <a:rPr lang="en-US" sz="1600" dirty="0">
                <a:solidFill>
                  <a:srgbClr val="404040"/>
                </a:solidFill>
              </a:rPr>
              <a:t>{{summary}}</a:t>
            </a:r>
          </a:p>
        </p:txBody>
      </p:sp>
    </p:spTree>
  </p:cSld>
  <p:clrMapOvr>
    <a:masterClrMapping xmlns:a="http://schemas.openxmlformats.org/drawingml/2006/main"/>
  </p:clrMapOvr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Title"/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0000"/>
            <a:ext cx="10820400" cy="70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/>
          <a:lstStyle xmlns:a="http://schemas.openxmlformats.org/drawingml/2006/main"/>
          <a:p xmlns:a="http://schemas.openxmlformats.org/drawingml/2006/main">
            <a:pPr/>
            <a:r>
              <a:rPr lang="en-US" sz="2800" b="1" dirty="0">
                <a:solidFill>
                  <a:srgbClr val="1F3864"/>
                </a:solidFill>
              </a:rPr>
              <a:t>Experience</a:t>
            </a:r>
          </a:p>
        </p:txBody>
      </p:sp>
      <p:sp>
        <p:nvSpPr>
          <p:cNvPr id="3" name="Experience"/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00000"/>
            <a:ext cx="10820400" cy="500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/>
          <a:lstStyle xmlns:a="http://schemas.openxmlformats.org/drawingml/2006/main"/>
          <a:p xmlns:a="http://schemas.openxmlformats.org/drawingml/2006/main">
            <a:pPr/>
            <a:r>
              <a:rPr lang="en-US" sz="1200" dirty="0"/>
              <a:t>{{#experience}}</a:t>
            </a:r>
          </a:p>
          <a:p xmlns:a="http://schemas.openxmlformats.org/drawingml/2006/main">
            <a:pPr/>
            <a:r>
              <a:rPr lang="en-US" sz="1800" b="1" dirty="0">
                <a:solidFill>
                  <a:srgbClr val="1F3864"/>
                </a:solidFill>
              </a:rPr>
              <a:t>{{role}}  •  {{company}}</a:t>
            </a:r>
          </a:p>
          <a:p xmlns:a="http://schemas.openxmlformats.org/drawingml/2006/main">
            <a:pPr/>
            <a:r>
              <a:rPr lang="en-US" sz="1200" i="1" dirty="0">
                <a:solidFill>
                  <a:srgbClr val="808080"/>
                </a:solidFill>
              </a:rPr>
              <a:t>{{period}}</a:t>
            </a:r>
          </a:p>
          <a:p xmlns:a="http://schemas.openxmlformats.org/drawingml/2006/main">
            <a:pPr/>
            <a:r>
              <a:rPr lang="en-US" sz="1400" dirty="0">
                <a:solidFill>
                  <a:srgbClr val="404040"/>
                </a:solidFill>
              </a:rPr>
              <a:t>{{description}}</a:t>
            </a:r>
          </a:p>
          <a:p xmlns:a="http://schemas.openxmlformats.org/drawingml/2006/main">
            <a:pPr/>
            <a:r>
              <a:rPr lang="en-US" sz="800" dirty="0"/>
              <a:t/>
            </a:r>
          </a:p>
          <a:p xmlns:a="http://schemas.openxmlformats.org/drawingml/2006/main">
            <a:pPr/>
            <a:r>
              <a:rPr lang="en-US" sz="1200" dirty="0"/>
              <a:t>{{/experience}}</a:t>
            </a:r>
          </a:p>
        </p:txBody>
      </p:sp>
    </p:spTree>
  </p:cSld>
  <p:clrMapOvr>
    <a:masterClrMapping xmlns:a="http://schemas.openxmlformats.org/drawingml/2006/main"/>
  </p:clrMapOvr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Title"/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0000"/>
            <a:ext cx="10820400" cy="70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/>
          <a:lstStyle xmlns:a="http://schemas.openxmlformats.org/drawingml/2006/main"/>
          <a:p xmlns:a="http://schemas.openxmlformats.org/drawingml/2006/main">
            <a:pPr/>
            <a:r>
              <a:rPr lang="en-US" sz="2800" b="1" dirty="0">
                <a:solidFill>
                  <a:srgbClr val="1F3864"/>
                </a:solidFill>
              </a:rPr>
              <a:t>Skills &amp; Education</a:t>
            </a:r>
          </a:p>
        </p:txBody>
      </p:sp>
      <p:sp>
        <p:nvSpPr>
          <p:cNvPr id="3" name="Skills"/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00000"/>
            <a:ext cx="5310200" cy="480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/>
          <a:lstStyle xmlns:a="http://schemas.openxmlformats.org/drawingml/2006/main"/>
          <a:p xmlns:a="http://schemas.openxmlformats.org/drawingml/2006/main">
            <a:pPr/>
            <a:r>
              <a:rPr lang="en-US" sz="1800" b="1" dirty="0">
                <a:solidFill>
                  <a:srgbClr val="4472C4"/>
                </a:solidFill>
              </a:rPr>
              <a:t>Skills</a:t>
            </a:r>
          </a:p>
          <a:p xmlns:a="http://schemas.openxmlformats.org/drawingml/2006/main">
            <a:pPr/>
            <a:r>
              <a:rPr lang="en-US" sz="1200" dirty="0"/>
              <a:t>{{#skills}}</a:t>
            </a:r>
          </a:p>
          <a:p xmlns:a="http://schemas.openxmlformats.org/drawingml/2006/main">
            <a:pPr/>
            <a:r>
              <a:rPr lang="en-US" sz="1600" dirty="0">
                <a:solidFill>
                  <a:srgbClr val="404040"/>
                </a:solidFill>
              </a:rPr>
              <a:t>•  {{name}}</a:t>
            </a:r>
          </a:p>
          <a:p xmlns:a="http://schemas.openxmlformats.org/drawingml/2006/main">
            <a:pPr/>
            <a:r>
              <a:rPr lang="en-US" sz="1200" dirty="0"/>
              <a:t>{{/skills}}</a:t>
            </a:r>
          </a:p>
        </p:txBody>
      </p:sp>
      <p:sp>
        <p:nvSpPr>
          <p:cNvPr id="4" name="Education"/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6000" y="1300000"/>
            <a:ext cx="5310200" cy="480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/>
          <a:lstStyle xmlns:a="http://schemas.openxmlformats.org/drawingml/2006/main"/>
          <a:p xmlns:a="http://schemas.openxmlformats.org/drawingml/2006/main">
            <a:pPr/>
            <a:r>
              <a:rPr lang="en-US" sz="1800" b="1" dirty="0">
                <a:solidFill>
                  <a:srgbClr val="4472C4"/>
                </a:solidFill>
              </a:rPr>
              <a:t>Education</a:t>
            </a:r>
          </a:p>
          <a:p xmlns:a="http://schemas.openxmlformats.org/drawingml/2006/main">
            <a:pPr/>
            <a:r>
              <a:rPr lang="en-US" sz="1200" dirty="0"/>
              <a:t>{{#education}}</a:t>
            </a:r>
          </a:p>
          <a:p xmlns:a="http://schemas.openxmlformats.org/drawingml/2006/main">
            <a:pPr/>
            <a:r>
              <a:rPr lang="en-US" sz="1600" b="1" dirty="0">
                <a:solidFill>
                  <a:srgbClr val="1F3864"/>
                </a:solidFill>
              </a:rPr>
              <a:t>{{degree}}</a:t>
            </a:r>
          </a:p>
          <a:p xmlns:a="http://schemas.openxmlformats.org/drawingml/2006/main">
            <a:pPr/>
            <a:r>
              <a:rPr lang="en-US" sz="1400" dirty="0">
                <a:solidFill>
                  <a:srgbClr val="404040"/>
                </a:solidFill>
              </a:rPr>
              <a:t>{{school}}  —  {{year}}</a:t>
            </a:r>
          </a:p>
          <a:p xmlns:a="http://schemas.openxmlformats.org/drawingml/2006/main">
            <a:pPr/>
            <a:r>
              <a:rPr lang="en-US" sz="800" dirty="0"/>
              <a:t/>
            </a:r>
          </a:p>
          <a:p xmlns:a="http://schemas.openxmlformats.org/drawingml/2006/main">
            <a:pPr/>
            <a:r>
              <a:rPr lang="en-US" sz="1200" dirty="0"/>
              <a:t>{{/education}}</a:t>
            </a:r>
          </a:p>
        </p:txBody>
      </p:sp>
    </p:spTree>
  </p:cSld>
  <p:clrMapOvr>
    <a:masterClrMapping xmlns:a="http://schemas.openxmlformats.org/drawingml/2006/main"/>
  </p:clrMapOvr>
</p:sld>
</file>